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audio1.wav" ContentType="audio/x-wav"/>
  <Override PartName="/ppt/media/audio2.wav" ContentType="audio/x-wav"/>
  <Override PartName="/ppt/media/audio3.wav" ContentType="audio/x-wav"/>
  <Override PartName="/ppt/media/audio4.wav" ContentType="audio/x-wav"/>
  <Override PartName="/ppt/media/audio5.wav" ContentType="audio/x-wav"/>
  <Override PartName="/ppt/media/audio6.wav" ContentType="audio/x-wav"/>
  <Override PartName="/ppt/media/audio7.wav" ContentType="audio/x-wav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256" r:id="rId2"/>
    <p:sldId id="320" r:id="rId3"/>
    <p:sldId id="333" r:id="rId4"/>
    <p:sldId id="322" r:id="rId5"/>
    <p:sldId id="323" r:id="rId6"/>
    <p:sldId id="324" r:id="rId7"/>
    <p:sldId id="326" r:id="rId8"/>
    <p:sldId id="270" r:id="rId9"/>
    <p:sldId id="262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27" r:id="rId30"/>
    <p:sldId id="328" r:id="rId31"/>
    <p:sldId id="329" r:id="rId32"/>
    <p:sldId id="330" r:id="rId33"/>
    <p:sldId id="331" r:id="rId34"/>
    <p:sldId id="332" r:id="rId35"/>
    <p:sldId id="267" r:id="rId36"/>
    <p:sldId id="273" r:id="rId37"/>
    <p:sldId id="274" r:id="rId38"/>
    <p:sldId id="272" r:id="rId39"/>
    <p:sldId id="275" r:id="rId40"/>
    <p:sldId id="276" r:id="rId41"/>
    <p:sldId id="277" r:id="rId42"/>
    <p:sldId id="278" r:id="rId43"/>
    <p:sldId id="294" r:id="rId44"/>
    <p:sldId id="279" r:id="rId45"/>
    <p:sldId id="280" r:id="rId46"/>
    <p:sldId id="292" r:id="rId47"/>
    <p:sldId id="281" r:id="rId48"/>
    <p:sldId id="282" r:id="rId49"/>
    <p:sldId id="283" r:id="rId50"/>
    <p:sldId id="295" r:id="rId51"/>
    <p:sldId id="296" r:id="rId52"/>
    <p:sldId id="284" r:id="rId53"/>
    <p:sldId id="285" r:id="rId54"/>
    <p:sldId id="286" r:id="rId55"/>
    <p:sldId id="287" r:id="rId56"/>
    <p:sldId id="293" r:id="rId57"/>
    <p:sldId id="288" r:id="rId58"/>
    <p:sldId id="289" r:id="rId59"/>
    <p:sldId id="297" r:id="rId60"/>
    <p:sldId id="290" r:id="rId61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Curse Casual" panose="020B0606020101010101" pitchFamily="34" charset="77"/>
      <p:regular r:id="rId69"/>
    </p:embeddedFont>
    <p:embeddedFont>
      <p:font typeface="GoodDog" panose="02000000000000000000" pitchFamily="2" charset="77"/>
      <p:regular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Instructions" id="{890F91B8-AC19-4B80-933B-64F0848A9C6A}">
          <p14:sldIdLst>
            <p14:sldId id="256"/>
            <p14:sldId id="320"/>
            <p14:sldId id="333"/>
            <p14:sldId id="322"/>
            <p14:sldId id="323"/>
            <p14:sldId id="324"/>
            <p14:sldId id="326"/>
          </p14:sldIdLst>
        </p14:section>
        <p14:section name="Question Slides" id="{EFE7DAC1-1DE3-4109-B8C0-B0B981BEEC1B}">
          <p14:sldIdLst>
            <p14:sldId id="270"/>
            <p14:sldId id="262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Reward Slides" id="{ED2DE6D9-CBE3-45D4-8FFC-65601801F100}">
          <p14:sldIdLst>
            <p14:sldId id="267"/>
            <p14:sldId id="273"/>
            <p14:sldId id="274"/>
            <p14:sldId id="272"/>
            <p14:sldId id="275"/>
            <p14:sldId id="276"/>
            <p14:sldId id="277"/>
            <p14:sldId id="278"/>
            <p14:sldId id="294"/>
            <p14:sldId id="279"/>
            <p14:sldId id="280"/>
            <p14:sldId id="292"/>
            <p14:sldId id="281"/>
            <p14:sldId id="282"/>
            <p14:sldId id="283"/>
            <p14:sldId id="295"/>
            <p14:sldId id="296"/>
            <p14:sldId id="284"/>
            <p14:sldId id="285"/>
            <p14:sldId id="286"/>
            <p14:sldId id="287"/>
            <p14:sldId id="293"/>
            <p14:sldId id="288"/>
            <p14:sldId id="289"/>
            <p14:sldId id="297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151B"/>
    <a:srgbClr val="8A1319"/>
    <a:srgbClr val="B31612"/>
    <a:srgbClr val="D82226"/>
    <a:srgbClr val="AE1A1E"/>
    <a:srgbClr val="660C0C"/>
    <a:srgbClr val="DE2A2E"/>
    <a:srgbClr val="A4694E"/>
    <a:srgbClr val="CA6228"/>
    <a:srgbClr val="A75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3" autoAdjust="0"/>
    <p:restoredTop sz="83282" autoAdjust="0"/>
  </p:normalViewPr>
  <p:slideViewPr>
    <p:cSldViewPr snapToGrid="0">
      <p:cViewPr varScale="1">
        <p:scale>
          <a:sx n="93" d="100"/>
          <a:sy n="93" d="100"/>
        </p:scale>
        <p:origin x="304" y="20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" d="100"/>
        <a:sy n="31" d="100"/>
      </p:scale>
      <p:origin x="0" y="0"/>
    </p:cViewPr>
  </p:sorter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" Type="http://schemas.openxmlformats.org/officeDocument/2006/relationships/slide" Target="slides/slide2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" Type="http://schemas.openxmlformats.org/officeDocument/2006/relationships/slide" Target="slides/slide3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" Type="http://schemas.openxmlformats.org/officeDocument/2006/relationships/slide" Target="slides/slide4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" Type="http://schemas.openxmlformats.org/officeDocument/2006/relationships/slide" Target="slides/slide5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63" Type="http://schemas.openxmlformats.org/officeDocument/2006/relationships/font" Target="fonts/font1.fntdata"/><Relationship Id="rId64" Type="http://schemas.openxmlformats.org/officeDocument/2006/relationships/font" Target="fonts/font2.fntdata"/><Relationship Id="rId65" Type="http://schemas.openxmlformats.org/officeDocument/2006/relationships/font" Target="fonts/font3.fntdata"/><Relationship Id="rId66" Type="http://schemas.openxmlformats.org/officeDocument/2006/relationships/font" Target="fonts/font4.fntdata"/><Relationship Id="rId67" Type="http://schemas.openxmlformats.org/officeDocument/2006/relationships/font" Target="fonts/font5.fntdata"/><Relationship Id="rId68" Type="http://schemas.openxmlformats.org/officeDocument/2006/relationships/font" Target="fonts/font6.fntdata"/><Relationship Id="rId69" Type="http://schemas.openxmlformats.org/officeDocument/2006/relationships/font" Target="fonts/font7.fntdata"/><Relationship Id="rId7" Type="http://schemas.openxmlformats.org/officeDocument/2006/relationships/slide" Target="slides/slide6.xml"/><Relationship Id="rId70" Type="http://schemas.openxmlformats.org/officeDocument/2006/relationships/font" Target="fonts/font8.fntdata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194D8-B65C-4523-BC24-55A4A335FE85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F3EDB-2624-4142-B8AA-C4A16A70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12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template is for educational, non-commercial purposes </a:t>
            </a:r>
            <a:r>
              <a:rPr lang="en-US" sz="1200" i="1" u="sng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only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For more free game templates like this one, visit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https://www.taysteachingtoolkit</a:t>
            </a:r>
            <a:r>
              <a:rPr lang="en-US" sz="1200" b="1" i="1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.com</a:t>
            </a:r>
            <a:endParaRPr lang="en-US" sz="1200" b="1" i="1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93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73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7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47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47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9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31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05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44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12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9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62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18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03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81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33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14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73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57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53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60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75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343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3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58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99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36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/>
              <a:t> on https://www.vecteezy.com</a:t>
            </a:r>
            <a:endParaRPr 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76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016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734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5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34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73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07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027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716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63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22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92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002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8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888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58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70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394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16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872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271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244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798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119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630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728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496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62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game over = their turn is over and they get no points for</a:t>
            </a:r>
            <a:r>
              <a:rPr lang="en-US" baseline="0" dirty="0"/>
              <a:t> their turn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454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94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“Rare cards” cannot be found in the decks where students accumulate points.</a:t>
            </a:r>
            <a:r>
              <a:rPr lang="en-US" baseline="0" dirty="0"/>
              <a:t> </a:t>
            </a:r>
            <a:r>
              <a:rPr lang="en-US" dirty="0"/>
              <a:t>They’re a separate reward event (see reward slides for details).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63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student/team chooses</a:t>
            </a:r>
            <a:r>
              <a:rPr lang="en-US" baseline="0" dirty="0"/>
              <a:t> a letter.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</a:t>
            </a:r>
            <a:r>
              <a:rPr lang="en-US" baseline="0" dirty="0"/>
              <a:t> the letter they choose to go to the corresponding question slide.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9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6474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2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14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4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2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7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4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43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0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31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14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5223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91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36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37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38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39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40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41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42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43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44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45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46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47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48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49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50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51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52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53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8.xml"/><Relationship Id="rId6" Type="http://schemas.openxmlformats.org/officeDocument/2006/relationships/image" Target="../media/image19.png"/><Relationship Id="rId7" Type="http://schemas.openxmlformats.org/officeDocument/2006/relationships/slide" Target="slide54.xml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8.xml"/><Relationship Id="rId6" Type="http://schemas.openxmlformats.org/officeDocument/2006/relationships/image" Target="../media/image19.png"/><Relationship Id="rId7" Type="http://schemas.openxmlformats.org/officeDocument/2006/relationships/slide" Target="slide55.xml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8.xml"/><Relationship Id="rId6" Type="http://schemas.openxmlformats.org/officeDocument/2006/relationships/image" Target="../media/image19.png"/><Relationship Id="rId7" Type="http://schemas.openxmlformats.org/officeDocument/2006/relationships/slide" Target="slide56.xml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8.xml"/><Relationship Id="rId6" Type="http://schemas.openxmlformats.org/officeDocument/2006/relationships/image" Target="../media/image19.png"/><Relationship Id="rId7" Type="http://schemas.openxmlformats.org/officeDocument/2006/relationships/slide" Target="slide57.xml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8.xml"/><Relationship Id="rId6" Type="http://schemas.openxmlformats.org/officeDocument/2006/relationships/image" Target="../media/image19.png"/><Relationship Id="rId7" Type="http://schemas.openxmlformats.org/officeDocument/2006/relationships/slide" Target="slide58.xml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8.xml"/><Relationship Id="rId6" Type="http://schemas.openxmlformats.org/officeDocument/2006/relationships/image" Target="../media/image19.png"/><Relationship Id="rId7" Type="http://schemas.openxmlformats.org/officeDocument/2006/relationships/slide" Target="slide59.xml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8.xml"/><Relationship Id="rId6" Type="http://schemas.openxmlformats.org/officeDocument/2006/relationships/image" Target="../media/image19.png"/><Relationship Id="rId7" Type="http://schemas.openxmlformats.org/officeDocument/2006/relationships/slide" Target="slide60.xml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3.png"/><Relationship Id="rId11" Type="http://schemas.openxmlformats.org/officeDocument/2006/relationships/image" Target="../media/image9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11" Type="http://schemas.openxmlformats.org/officeDocument/2006/relationships/slide" Target="slide8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3" Type="http://schemas.openxmlformats.org/officeDocument/2006/relationships/audio" Target="../media/audio1.wav"/><Relationship Id="rId4" Type="http://schemas.openxmlformats.org/officeDocument/2006/relationships/audio" Target="../media/audio4.wav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9.png"/><Relationship Id="rId11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slide" Target="slide8.xml"/><Relationship Id="rId11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3" Type="http://schemas.openxmlformats.org/officeDocument/2006/relationships/audio" Target="../media/audio5.wav"/><Relationship Id="rId4" Type="http://schemas.openxmlformats.org/officeDocument/2006/relationships/audio" Target="../media/audio6.wav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4.png"/><Relationship Id="rId8" Type="http://schemas.openxmlformats.org/officeDocument/2006/relationships/image" Target="../media/image22.gif"/><Relationship Id="rId9" Type="http://schemas.openxmlformats.org/officeDocument/2006/relationships/image" Target="../media/image13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11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slide" Target="slide8.xml"/><Relationship Id="rId9" Type="http://schemas.openxmlformats.org/officeDocument/2006/relationships/image" Target="../media/image2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audio" Target="../media/audio1.wav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11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3" Type="http://schemas.openxmlformats.org/officeDocument/2006/relationships/audio" Target="../media/audio1.wav"/><Relationship Id="rId4" Type="http://schemas.openxmlformats.org/officeDocument/2006/relationships/audio" Target="../media/audio4.wav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0.png"/><Relationship Id="rId11" Type="http://schemas.openxmlformats.org/officeDocument/2006/relationships/image" Target="../media/image8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5.png"/><Relationship Id="rId9" Type="http://schemas.openxmlformats.org/officeDocument/2006/relationships/slide" Target="slide8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0.png"/><Relationship Id="rId11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3" Type="http://schemas.openxmlformats.org/officeDocument/2006/relationships/audio" Target="../media/audio5.wav"/><Relationship Id="rId4" Type="http://schemas.openxmlformats.org/officeDocument/2006/relationships/audio" Target="../media/audio7.wav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4.png"/><Relationship Id="rId8" Type="http://schemas.openxmlformats.org/officeDocument/2006/relationships/image" Target="../media/image22.gif"/><Relationship Id="rId9" Type="http://schemas.openxmlformats.org/officeDocument/2006/relationships/slide" Target="slide8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3.png"/><Relationship Id="rId11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9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3.png"/><Relationship Id="rId11" Type="http://schemas.openxmlformats.org/officeDocument/2006/relationships/image" Target="../media/image9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slide" Target="slide8.xml"/><Relationship Id="rId11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3" Type="http://schemas.openxmlformats.org/officeDocument/2006/relationships/audio" Target="../media/audio5.wav"/><Relationship Id="rId4" Type="http://schemas.openxmlformats.org/officeDocument/2006/relationships/audio" Target="../media/audio6.wav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4.png"/><Relationship Id="rId8" Type="http://schemas.openxmlformats.org/officeDocument/2006/relationships/image" Target="../media/image22.gif"/><Relationship Id="rId9" Type="http://schemas.openxmlformats.org/officeDocument/2006/relationships/image" Target="../media/image1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11" Type="http://schemas.openxmlformats.org/officeDocument/2006/relationships/image" Target="../media/image8.png"/><Relationship Id="rId12" Type="http://schemas.openxmlformats.org/officeDocument/2006/relationships/image" Target="../media/image3.png"/><Relationship Id="rId1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3" Type="http://schemas.openxmlformats.org/officeDocument/2006/relationships/audio" Target="../media/audio1.wav"/><Relationship Id="rId4" Type="http://schemas.openxmlformats.org/officeDocument/2006/relationships/audio" Target="../media/audio4.wav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9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10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0.png"/><Relationship Id="rId11" Type="http://schemas.openxmlformats.org/officeDocument/2006/relationships/image" Target="../media/image5.png"/><Relationship Id="rId12" Type="http://schemas.openxmlformats.org/officeDocument/2006/relationships/image" Target="../media/image8.png"/><Relationship Id="rId1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10.png"/><Relationship Id="rId9" Type="http://schemas.openxmlformats.org/officeDocument/2006/relationships/slide" Target="slide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audio" Target="../media/audio1.wav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0.png"/><Relationship Id="rId11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3" Type="http://schemas.openxmlformats.org/officeDocument/2006/relationships/audio" Target="../media/audio5.wav"/><Relationship Id="rId4" Type="http://schemas.openxmlformats.org/officeDocument/2006/relationships/audio" Target="../media/audio7.wav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4.png"/><Relationship Id="rId8" Type="http://schemas.openxmlformats.org/officeDocument/2006/relationships/image" Target="../media/image22.gif"/><Relationship Id="rId9" Type="http://schemas.openxmlformats.org/officeDocument/2006/relationships/slide" Target="slide8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0.png"/><Relationship Id="rId11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3" Type="http://schemas.openxmlformats.org/officeDocument/2006/relationships/audio" Target="../media/audio5.wav"/><Relationship Id="rId4" Type="http://schemas.openxmlformats.org/officeDocument/2006/relationships/audio" Target="../media/audio7.wav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4.png"/><Relationship Id="rId8" Type="http://schemas.openxmlformats.org/officeDocument/2006/relationships/image" Target="../media/image22.gif"/><Relationship Id="rId9" Type="http://schemas.openxmlformats.org/officeDocument/2006/relationships/slide" Target="slide8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5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9.png"/><Relationship Id="rId11" Type="http://schemas.openxmlformats.org/officeDocument/2006/relationships/image" Target="../media/image3.png"/><Relationship Id="rId12" Type="http://schemas.openxmlformats.org/officeDocument/2006/relationships/image" Target="../media/image5.png"/><Relationship Id="rId13" Type="http://schemas.openxmlformats.org/officeDocument/2006/relationships/image" Target="../media/image10.png"/><Relationship Id="rId14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3" Type="http://schemas.openxmlformats.org/officeDocument/2006/relationships/audio" Target="../media/audio1.wav"/><Relationship Id="rId4" Type="http://schemas.openxmlformats.org/officeDocument/2006/relationships/audio" Target="../media/audio4.wav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8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8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5.png"/><Relationship Id="rId1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slide" Target="slide8.xml"/><Relationship Id="rId9" Type="http://schemas.openxmlformats.org/officeDocument/2006/relationships/image" Target="../media/image20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slide" Target="slide8.xml"/><Relationship Id="rId11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3" Type="http://schemas.openxmlformats.org/officeDocument/2006/relationships/audio" Target="../media/audio5.wav"/><Relationship Id="rId4" Type="http://schemas.openxmlformats.org/officeDocument/2006/relationships/audio" Target="../media/audio6.wav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4.png"/><Relationship Id="rId8" Type="http://schemas.openxmlformats.org/officeDocument/2006/relationships/image" Target="../media/image22.gif"/><Relationship Id="rId9" Type="http://schemas.openxmlformats.org/officeDocument/2006/relationships/image" Target="../media/image13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0.png"/><Relationship Id="rId11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3" Type="http://schemas.openxmlformats.org/officeDocument/2006/relationships/audio" Target="../media/audio1.wav"/><Relationship Id="rId4" Type="http://schemas.openxmlformats.org/officeDocument/2006/relationships/audio" Target="../media/audio4.wav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9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0.png"/><Relationship Id="rId11" Type="http://schemas.openxmlformats.org/officeDocument/2006/relationships/image" Target="../media/image3.png"/><Relationship Id="rId12" Type="http://schemas.openxmlformats.org/officeDocument/2006/relationships/image" Target="../media/image5.png"/><Relationship Id="rId13" Type="http://schemas.openxmlformats.org/officeDocument/2006/relationships/image" Target="../media/image9.png"/><Relationship Id="rId14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slide" Target="slide8.xml"/><Relationship Id="rId9" Type="http://schemas.openxmlformats.org/officeDocument/2006/relationships/image" Target="../media/image20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0.png"/><Relationship Id="rId11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3" Type="http://schemas.openxmlformats.org/officeDocument/2006/relationships/audio" Target="../media/audio5.wav"/><Relationship Id="rId4" Type="http://schemas.openxmlformats.org/officeDocument/2006/relationships/audio" Target="../media/audio7.wav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4.png"/><Relationship Id="rId8" Type="http://schemas.openxmlformats.org/officeDocument/2006/relationships/image" Target="../media/image22.gif"/><Relationship Id="rId9" Type="http://schemas.openxmlformats.org/officeDocument/2006/relationships/slide" Target="slide8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11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0.png"/><Relationship Id="rId11" Type="http://schemas.openxmlformats.org/officeDocument/2006/relationships/image" Target="../media/image7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3" Type="http://schemas.openxmlformats.org/officeDocument/2006/relationships/audio" Target="../media/audio1.wav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slide" Target="slide12.xml"/><Relationship Id="rId11" Type="http://schemas.openxmlformats.org/officeDocument/2006/relationships/slide" Target="slide13.xml"/><Relationship Id="rId12" Type="http://schemas.openxmlformats.org/officeDocument/2006/relationships/slide" Target="slide32.xml"/><Relationship Id="rId13" Type="http://schemas.openxmlformats.org/officeDocument/2006/relationships/slide" Target="slide14.xml"/><Relationship Id="rId14" Type="http://schemas.openxmlformats.org/officeDocument/2006/relationships/slide" Target="slide15.xml"/><Relationship Id="rId15" Type="http://schemas.openxmlformats.org/officeDocument/2006/relationships/slide" Target="slide16.xml"/><Relationship Id="rId16" Type="http://schemas.openxmlformats.org/officeDocument/2006/relationships/slide" Target="slide17.xml"/><Relationship Id="rId17" Type="http://schemas.openxmlformats.org/officeDocument/2006/relationships/slide" Target="slide18.xml"/><Relationship Id="rId18" Type="http://schemas.openxmlformats.org/officeDocument/2006/relationships/slide" Target="slide19.xml"/><Relationship Id="rId19" Type="http://schemas.openxmlformats.org/officeDocument/2006/relationships/slide" Target="slide20.xml"/><Relationship Id="rId2" Type="http://schemas.openxmlformats.org/officeDocument/2006/relationships/notesSlide" Target="../notesSlides/notesSlide8.xml"/><Relationship Id="rId20" Type="http://schemas.openxmlformats.org/officeDocument/2006/relationships/slide" Target="slide33.xml"/><Relationship Id="rId21" Type="http://schemas.openxmlformats.org/officeDocument/2006/relationships/slide" Target="slide21.xml"/><Relationship Id="rId22" Type="http://schemas.openxmlformats.org/officeDocument/2006/relationships/slide" Target="slide22.xml"/><Relationship Id="rId23" Type="http://schemas.openxmlformats.org/officeDocument/2006/relationships/slide" Target="slide23.xml"/><Relationship Id="rId24" Type="http://schemas.openxmlformats.org/officeDocument/2006/relationships/slide" Target="slide24.xml"/><Relationship Id="rId25" Type="http://schemas.openxmlformats.org/officeDocument/2006/relationships/slide" Target="slide25.xml"/><Relationship Id="rId26" Type="http://schemas.openxmlformats.org/officeDocument/2006/relationships/slide" Target="slide26.xml"/><Relationship Id="rId27" Type="http://schemas.openxmlformats.org/officeDocument/2006/relationships/slide" Target="slide27.xml"/><Relationship Id="rId28" Type="http://schemas.openxmlformats.org/officeDocument/2006/relationships/slide" Target="slide34.xml"/><Relationship Id="rId29" Type="http://schemas.openxmlformats.org/officeDocument/2006/relationships/slide" Target="slide30.xml"/><Relationship Id="rId3" Type="http://schemas.openxmlformats.org/officeDocument/2006/relationships/image" Target="../media/image2.png"/><Relationship Id="rId30" Type="http://schemas.openxmlformats.org/officeDocument/2006/relationships/slide" Target="slide31.xml"/><Relationship Id="rId31" Type="http://schemas.openxmlformats.org/officeDocument/2006/relationships/slide" Target="slide9.xml"/><Relationship Id="rId4" Type="http://schemas.openxmlformats.org/officeDocument/2006/relationships/image" Target="../media/image14.png"/><Relationship Id="rId5" Type="http://schemas.microsoft.com/office/2007/relationships/hdphoto" Target="../media/hdphoto1.wdp"/><Relationship Id="rId6" Type="http://schemas.openxmlformats.org/officeDocument/2006/relationships/slide" Target="slide28.xml"/><Relationship Id="rId7" Type="http://schemas.openxmlformats.org/officeDocument/2006/relationships/slide" Target="slide29.xml"/><Relationship Id="rId8" Type="http://schemas.openxmlformats.org/officeDocument/2006/relationships/slide" Target="slide10.xml"/><Relationship Id="rId9" Type="http://schemas.openxmlformats.org/officeDocument/2006/relationships/slide" Target="slide1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35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85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45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02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90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067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1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978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078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625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18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8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nstructions Text"/>
          <p:cNvSpPr txBox="1"/>
          <p:nvPr/>
        </p:nvSpPr>
        <p:spPr>
          <a:xfrm>
            <a:off x="1096118" y="2566778"/>
            <a:ext cx="9999764" cy="18651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CHOOSE A LETTER &amp;</a:t>
            </a:r>
            <a:b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</a:b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ANSWER A QUESTION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.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119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665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513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34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27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9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878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03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196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</p:spTree>
    <p:extLst>
      <p:ext uri="{BB962C8B-B14F-4D97-AF65-F5344CB8AC3E}">
        <p14:creationId xmlns:p14="http://schemas.microsoft.com/office/powerpoint/2010/main" val="238209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</p:spTree>
    <p:extLst>
      <p:ext uri="{BB962C8B-B14F-4D97-AF65-F5344CB8AC3E}">
        <p14:creationId xmlns:p14="http://schemas.microsoft.com/office/powerpoint/2010/main" val="30498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nstructions Text"/>
          <p:cNvSpPr txBox="1"/>
          <p:nvPr/>
        </p:nvSpPr>
        <p:spPr>
          <a:xfrm>
            <a:off x="1096118" y="2123581"/>
            <a:ext cx="9999764" cy="27515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IF YOU’RE RIGHT, YOU </a:t>
            </a:r>
            <a:b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</a:b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CAN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PLAY A CARD GAME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 </a:t>
            </a:r>
            <a:b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</a:b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FOR POINTS!</a:t>
            </a:r>
            <a:endParaRPr lang="en-US" sz="7200" dirty="0">
              <a:gradFill flip="none" rotWithShape="1">
                <a:gsLst>
                  <a:gs pos="29000">
                    <a:srgbClr val="F8DC31"/>
                  </a:gs>
                  <a:gs pos="70000">
                    <a:srgbClr val="F15F29"/>
                  </a:gs>
                </a:gsLst>
                <a:lin ang="16200000" scaled="1"/>
                <a:tileRect/>
              </a:gradFill>
              <a:effectLst>
                <a:glow rad="139700">
                  <a:srgbClr val="9B151B">
                    <a:alpha val="84706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897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</p:spTree>
    <p:extLst>
      <p:ext uri="{BB962C8B-B14F-4D97-AF65-F5344CB8AC3E}">
        <p14:creationId xmlns:p14="http://schemas.microsoft.com/office/powerpoint/2010/main" val="134972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</p:spTree>
    <p:extLst>
      <p:ext uri="{BB962C8B-B14F-4D97-AF65-F5344CB8AC3E}">
        <p14:creationId xmlns:p14="http://schemas.microsoft.com/office/powerpoint/2010/main" val="75404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</p:spTree>
    <p:extLst>
      <p:ext uri="{BB962C8B-B14F-4D97-AF65-F5344CB8AC3E}">
        <p14:creationId xmlns:p14="http://schemas.microsoft.com/office/powerpoint/2010/main" val="255108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</p:spTree>
    <p:extLst>
      <p:ext uri="{BB962C8B-B14F-4D97-AF65-F5344CB8AC3E}">
        <p14:creationId xmlns:p14="http://schemas.microsoft.com/office/powerpoint/2010/main" val="409289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</p:spTree>
    <p:extLst>
      <p:ext uri="{BB962C8B-B14F-4D97-AF65-F5344CB8AC3E}">
        <p14:creationId xmlns:p14="http://schemas.microsoft.com/office/powerpoint/2010/main" val="312128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70321" y="604312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70321" y="604312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4-Point Card"/>
          <p:cNvGrpSpPr/>
          <p:nvPr/>
        </p:nvGrpSpPr>
        <p:grpSpPr>
          <a:xfrm>
            <a:off x="1270321" y="604312"/>
            <a:ext cx="4212701" cy="5718544"/>
            <a:chOff x="6095999" y="569728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3-Point Card"/>
          <p:cNvGrpSpPr/>
          <p:nvPr/>
        </p:nvGrpSpPr>
        <p:grpSpPr>
          <a:xfrm>
            <a:off x="1245935" y="604312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37251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8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2502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Nuclear Card"/>
          <p:cNvGrpSpPr/>
          <p:nvPr/>
        </p:nvGrpSpPr>
        <p:grpSpPr>
          <a:xfrm>
            <a:off x="1283970" y="584189"/>
            <a:ext cx="4212701" cy="5718544"/>
            <a:chOff x="5302734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grpSp>
        <p:nvGrpSpPr>
          <p:cNvPr id="17" name="2-Point Card"/>
          <p:cNvGrpSpPr/>
          <p:nvPr/>
        </p:nvGrpSpPr>
        <p:grpSpPr>
          <a:xfrm>
            <a:off x="1283970" y="584189"/>
            <a:ext cx="4212701" cy="5718544"/>
            <a:chOff x="5339507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83970" y="584189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1-Point Card"/>
          <p:cNvGrpSpPr/>
          <p:nvPr/>
        </p:nvGrpSpPr>
        <p:grpSpPr>
          <a:xfrm>
            <a:off x="1283970" y="584189"/>
            <a:ext cx="4212701" cy="5718544"/>
            <a:chOff x="5067361" y="352811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9" name="3-Point Card"/>
          <p:cNvGrpSpPr/>
          <p:nvPr/>
        </p:nvGrpSpPr>
        <p:grpSpPr>
          <a:xfrm>
            <a:off x="1213864" y="584189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5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322" y="517128"/>
            <a:ext cx="4285859" cy="5852667"/>
          </a:xfrm>
          <a:prstGeom prst="rect">
            <a:avLst/>
          </a:prstGeom>
        </p:spPr>
      </p:pic>
      <p:sp>
        <p:nvSpPr>
          <p:cNvPr id="44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7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pic>
        <p:nvPicPr>
          <p:cNvPr id="31" name="Back to Home Button" descr="Exploding Kittens, Inc - GetApkApps.com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12690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0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45" grpId="2"/>
      <p:bldP spid="37" grpId="0"/>
      <p:bldP spid="37" grpId="1"/>
      <p:bldP spid="39" grpId="0"/>
      <p:bldP spid="39" grpId="1"/>
      <p:bldP spid="40" grpId="0"/>
      <p:bldP spid="40" grpId="1"/>
      <p:bldP spid="41" grpId="0"/>
      <p:bldP spid="41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Bomb Card"/>
          <p:cNvGrpSpPr/>
          <p:nvPr/>
        </p:nvGrpSpPr>
        <p:grpSpPr>
          <a:xfrm>
            <a:off x="1270321" y="569158"/>
            <a:ext cx="4212701" cy="5718544"/>
            <a:chOff x="5208636" y="569728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2-Point Card"/>
          <p:cNvGrpSpPr/>
          <p:nvPr/>
        </p:nvGrpSpPr>
        <p:grpSpPr>
          <a:xfrm>
            <a:off x="1270321" y="569158"/>
            <a:ext cx="4212701" cy="5718544"/>
            <a:chOff x="5339507" y="569728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3-Point Card"/>
          <p:cNvGrpSpPr/>
          <p:nvPr/>
        </p:nvGrpSpPr>
        <p:grpSpPr>
          <a:xfrm>
            <a:off x="1245935" y="569158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17" name="Back of Car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3742" y="502097"/>
            <a:ext cx="4285859" cy="5852667"/>
          </a:xfrm>
          <a:prstGeom prst="rect">
            <a:avLst/>
          </a:prstGeom>
        </p:spPr>
      </p:pic>
      <p:sp>
        <p:nvSpPr>
          <p:cNvPr id="18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76665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9" grpId="2"/>
      <p:bldP spid="20" grpId="0"/>
      <p:bldP spid="20" grpId="1"/>
      <p:bldP spid="21" grpId="0"/>
      <p:bldP spid="21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Rare Card - Change Points"/>
          <p:cNvGrpSpPr/>
          <p:nvPr/>
        </p:nvGrpSpPr>
        <p:grpSpPr>
          <a:xfrm>
            <a:off x="816241" y="638641"/>
            <a:ext cx="4212701" cy="5718544"/>
            <a:chOff x="5656260" y="569728"/>
            <a:chExt cx="4212701" cy="5718544"/>
          </a:xfrm>
        </p:grpSpPr>
        <p:pic>
          <p:nvPicPr>
            <p:cNvPr id="11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56260" y="569728"/>
              <a:ext cx="4212701" cy="57185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003955" y="686436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6003955" y="5298978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</p:grpSp>
      <p:pic>
        <p:nvPicPr>
          <p:cNvPr id="3" name="Back to Home Button" descr="Exploding Kittens, Inc - GetApkApps.com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71367226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ange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Bomb Card"/>
          <p:cNvGrpSpPr/>
          <p:nvPr/>
        </p:nvGrpSpPr>
        <p:grpSpPr>
          <a:xfrm>
            <a:off x="1270321" y="581519"/>
            <a:ext cx="4212701" cy="5718544"/>
            <a:chOff x="5208636" y="569728"/>
            <a:chExt cx="4212701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21" name="1-Point Card"/>
          <p:cNvGrpSpPr/>
          <p:nvPr/>
        </p:nvGrpSpPr>
        <p:grpSpPr>
          <a:xfrm>
            <a:off x="1270321" y="581519"/>
            <a:ext cx="4212701" cy="5718544"/>
            <a:chOff x="5067361" y="352811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3" name="Back to Home Button" descr="Exploding Kittens, Inc - GetApkApps.com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2-Point Card"/>
          <p:cNvGrpSpPr/>
          <p:nvPr/>
        </p:nvGrpSpPr>
        <p:grpSpPr>
          <a:xfrm>
            <a:off x="1270321" y="581519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1-Point Card"/>
          <p:cNvGrpSpPr/>
          <p:nvPr/>
        </p:nvGrpSpPr>
        <p:grpSpPr>
          <a:xfrm>
            <a:off x="1270321" y="581519"/>
            <a:ext cx="4212701" cy="5718544"/>
            <a:chOff x="5067361" y="352811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5-Point Card"/>
          <p:cNvGrpSpPr/>
          <p:nvPr/>
        </p:nvGrpSpPr>
        <p:grpSpPr>
          <a:xfrm>
            <a:off x="1270321" y="581519"/>
            <a:ext cx="4212701" cy="5718544"/>
            <a:chOff x="5522394" y="668570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70321" y="581519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29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14458"/>
            <a:ext cx="4285859" cy="5852667"/>
          </a:xfrm>
          <a:prstGeom prst="rect">
            <a:avLst/>
          </a:prstGeom>
        </p:spPr>
      </p:pic>
      <p:sp>
        <p:nvSpPr>
          <p:cNvPr id="30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2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6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7" name="Points"/>
          <p:cNvSpPr/>
          <p:nvPr/>
        </p:nvSpPr>
        <p:spPr>
          <a:xfrm>
            <a:off x="7521735" y="2016018"/>
            <a:ext cx="294753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92598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4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7" grpId="0"/>
      <p:bldP spid="3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nstructions Text"/>
          <p:cNvSpPr txBox="1"/>
          <p:nvPr/>
        </p:nvSpPr>
        <p:spPr>
          <a:xfrm>
            <a:off x="1096118" y="706393"/>
            <a:ext cx="9999764" cy="978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I WILL SHOW YOU A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CARD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.</a:t>
            </a:r>
            <a:endParaRPr lang="en-US" sz="7200" dirty="0">
              <a:gradFill flip="none" rotWithShape="1">
                <a:gsLst>
                  <a:gs pos="29000">
                    <a:srgbClr val="F8DC31"/>
                  </a:gs>
                  <a:gs pos="70000">
                    <a:srgbClr val="F15F29"/>
                  </a:gs>
                </a:gsLst>
                <a:lin ang="16200000" scaled="1"/>
                <a:tileRect/>
              </a:gradFill>
              <a:effectLst>
                <a:glow rad="139700">
                  <a:srgbClr val="9B151B">
                    <a:alpha val="84706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grpSp>
        <p:nvGrpSpPr>
          <p:cNvPr id="16" name="4-Point Card"/>
          <p:cNvGrpSpPr/>
          <p:nvPr/>
        </p:nvGrpSpPr>
        <p:grpSpPr>
          <a:xfrm>
            <a:off x="4606794" y="2039444"/>
            <a:ext cx="2978412" cy="4043054"/>
            <a:chOff x="6095999" y="569728"/>
            <a:chExt cx="4212701" cy="5718544"/>
          </a:xfrm>
        </p:grpSpPr>
        <p:pic>
          <p:nvPicPr>
            <p:cNvPr id="17" name="Car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894978" y="621709"/>
              <a:ext cx="2410600" cy="827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32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0800000">
              <a:off x="6994969" y="5357952"/>
              <a:ext cx="2410600" cy="827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32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0" name="Back of Car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933" y="2011680"/>
            <a:ext cx="3030135" cy="41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2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Nuclear Card"/>
          <p:cNvGrpSpPr/>
          <p:nvPr/>
        </p:nvGrpSpPr>
        <p:grpSpPr>
          <a:xfrm>
            <a:off x="1270321" y="593124"/>
            <a:ext cx="4212701" cy="5718544"/>
            <a:chOff x="5302734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3-Point Card"/>
          <p:cNvGrpSpPr/>
          <p:nvPr/>
        </p:nvGrpSpPr>
        <p:grpSpPr>
          <a:xfrm>
            <a:off x="1245935" y="593124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2-Point Card"/>
          <p:cNvGrpSpPr/>
          <p:nvPr/>
        </p:nvGrpSpPr>
        <p:grpSpPr>
          <a:xfrm>
            <a:off x="1270321" y="593124"/>
            <a:ext cx="4212701" cy="5718544"/>
            <a:chOff x="5339507" y="569728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5-Point Card"/>
          <p:cNvGrpSpPr/>
          <p:nvPr/>
        </p:nvGrpSpPr>
        <p:grpSpPr>
          <a:xfrm>
            <a:off x="1270321" y="593124"/>
            <a:ext cx="4212701" cy="5718544"/>
            <a:chOff x="5522394" y="668570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2-Point Card"/>
          <p:cNvGrpSpPr/>
          <p:nvPr/>
        </p:nvGrpSpPr>
        <p:grpSpPr>
          <a:xfrm>
            <a:off x="1270321" y="593124"/>
            <a:ext cx="4212701" cy="5718544"/>
            <a:chOff x="5339507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5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26063"/>
            <a:ext cx="4285859" cy="5852667"/>
          </a:xfrm>
          <a:prstGeom prst="rect">
            <a:avLst/>
          </a:prstGeom>
        </p:spPr>
      </p:pic>
      <p:sp>
        <p:nvSpPr>
          <p:cNvPr id="26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7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8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0" name="Points"/>
          <p:cNvSpPr/>
          <p:nvPr/>
        </p:nvSpPr>
        <p:spPr>
          <a:xfrm>
            <a:off x="7654426" y="2016018"/>
            <a:ext cx="2682151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63907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0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8" grpId="0"/>
      <p:bldP spid="28" grpId="1"/>
      <p:bldP spid="29" grpId="0"/>
      <p:bldP spid="29" grpId="1"/>
      <p:bldP spid="31" grpId="0"/>
      <p:bldP spid="31" grpId="1"/>
      <p:bldP spid="30" grpId="0"/>
      <p:bldP spid="30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Bomb Card"/>
          <p:cNvGrpSpPr/>
          <p:nvPr/>
        </p:nvGrpSpPr>
        <p:grpSpPr>
          <a:xfrm>
            <a:off x="1270321" y="581766"/>
            <a:ext cx="4212701" cy="5718544"/>
            <a:chOff x="5208636" y="569728"/>
            <a:chExt cx="4212701" cy="5718544"/>
          </a:xfrm>
        </p:grpSpPr>
        <p:pic>
          <p:nvPicPr>
            <p:cNvPr id="34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45935" y="581766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5" name="2-Point Card"/>
          <p:cNvGrpSpPr/>
          <p:nvPr/>
        </p:nvGrpSpPr>
        <p:grpSpPr>
          <a:xfrm>
            <a:off x="1270321" y="581766"/>
            <a:ext cx="4212701" cy="5718544"/>
            <a:chOff x="5339507" y="569728"/>
            <a:chExt cx="4212701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70321" y="581766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70321" y="581766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2-Point Card"/>
          <p:cNvGrpSpPr/>
          <p:nvPr/>
        </p:nvGrpSpPr>
        <p:grpSpPr>
          <a:xfrm>
            <a:off x="1270321" y="581766"/>
            <a:ext cx="4212701" cy="5718544"/>
            <a:chOff x="5339507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1" name="2-Point Card"/>
          <p:cNvGrpSpPr/>
          <p:nvPr/>
        </p:nvGrpSpPr>
        <p:grpSpPr>
          <a:xfrm>
            <a:off x="1270321" y="581766"/>
            <a:ext cx="4212701" cy="5718544"/>
            <a:chOff x="5339507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7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14705"/>
            <a:ext cx="4285859" cy="5852667"/>
          </a:xfrm>
          <a:prstGeom prst="rect">
            <a:avLst/>
          </a:prstGeom>
        </p:spPr>
      </p:pic>
      <p:sp>
        <p:nvSpPr>
          <p:cNvPr id="38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2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6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6" name="Points"/>
          <p:cNvSpPr/>
          <p:nvPr/>
        </p:nvSpPr>
        <p:spPr>
          <a:xfrm>
            <a:off x="7642583" y="2016018"/>
            <a:ext cx="2705838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01245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8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39" grpId="2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5" grpId="0"/>
      <p:bldP spid="45" grpId="1"/>
      <p:bldP spid="46" grpId="0"/>
      <p:bldP spid="46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omb Card"/>
          <p:cNvGrpSpPr/>
          <p:nvPr/>
        </p:nvGrpSpPr>
        <p:grpSpPr>
          <a:xfrm>
            <a:off x="1270321" y="589037"/>
            <a:ext cx="4212701" cy="5718544"/>
            <a:chOff x="5208636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4-Point Card"/>
          <p:cNvGrpSpPr/>
          <p:nvPr/>
        </p:nvGrpSpPr>
        <p:grpSpPr>
          <a:xfrm>
            <a:off x="1270321" y="589037"/>
            <a:ext cx="4212701" cy="5718544"/>
            <a:chOff x="6095999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5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742" y="521976"/>
            <a:ext cx="4285859" cy="5852667"/>
          </a:xfrm>
          <a:prstGeom prst="rect">
            <a:avLst/>
          </a:prstGeom>
        </p:spPr>
      </p:pic>
      <p:sp>
        <p:nvSpPr>
          <p:cNvPr id="13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80502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8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5" grpId="0"/>
      <p:bldP spid="15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Rare Card - Lose All Points"/>
          <p:cNvGrpSpPr/>
          <p:nvPr/>
        </p:nvGrpSpPr>
        <p:grpSpPr>
          <a:xfrm>
            <a:off x="779663" y="623832"/>
            <a:ext cx="4212701" cy="5718544"/>
            <a:chOff x="543274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3266" y="697811"/>
              <a:ext cx="3791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5553152" y="5311765"/>
              <a:ext cx="39116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sp>
        <p:nvSpPr>
          <p:cNvPr id="13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101096533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ose All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70321" y="586062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3-Point Card"/>
          <p:cNvGrpSpPr/>
          <p:nvPr/>
        </p:nvGrpSpPr>
        <p:grpSpPr>
          <a:xfrm>
            <a:off x="1245935" y="586062"/>
            <a:ext cx="4261473" cy="5718544"/>
            <a:chOff x="5302037" y="569728"/>
            <a:chExt cx="4261473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4-Point Card"/>
          <p:cNvGrpSpPr/>
          <p:nvPr/>
        </p:nvGrpSpPr>
        <p:grpSpPr>
          <a:xfrm>
            <a:off x="1270321" y="586062"/>
            <a:ext cx="4212701" cy="5718544"/>
            <a:chOff x="6095999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45935" y="586062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3742" y="519001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607577" y="2016018"/>
            <a:ext cx="277585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21124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70321" y="595886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2-Point Card"/>
          <p:cNvGrpSpPr/>
          <p:nvPr/>
        </p:nvGrpSpPr>
        <p:grpSpPr>
          <a:xfrm>
            <a:off x="1270321" y="595886"/>
            <a:ext cx="4212701" cy="5718544"/>
            <a:chOff x="5339507" y="569728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4-Point Card"/>
          <p:cNvGrpSpPr/>
          <p:nvPr/>
        </p:nvGrpSpPr>
        <p:grpSpPr>
          <a:xfrm>
            <a:off x="1270321" y="595886"/>
            <a:ext cx="4212701" cy="5718544"/>
            <a:chOff x="6095999" y="569728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3-Point Card"/>
          <p:cNvGrpSpPr/>
          <p:nvPr/>
        </p:nvGrpSpPr>
        <p:grpSpPr>
          <a:xfrm>
            <a:off x="1245935" y="595886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28825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8354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Rare Card - Change Points"/>
          <p:cNvGrpSpPr/>
          <p:nvPr/>
        </p:nvGrpSpPr>
        <p:grpSpPr>
          <a:xfrm>
            <a:off x="816241" y="638641"/>
            <a:ext cx="4212701" cy="5718544"/>
            <a:chOff x="5656260" y="569728"/>
            <a:chExt cx="4212701" cy="5718544"/>
          </a:xfrm>
        </p:grpSpPr>
        <p:pic>
          <p:nvPicPr>
            <p:cNvPr id="11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56260" y="569728"/>
              <a:ext cx="4212701" cy="57185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003955" y="686436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6003955" y="5298978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</p:grpSp>
      <p:pic>
        <p:nvPicPr>
          <p:cNvPr id="3" name="Back to Home Button" descr="Exploding Kittens, Inc - GetApkApps.com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1618546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ange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Nuclear Card"/>
          <p:cNvGrpSpPr/>
          <p:nvPr/>
        </p:nvGrpSpPr>
        <p:grpSpPr>
          <a:xfrm>
            <a:off x="1270321" y="606714"/>
            <a:ext cx="4212701" cy="5718544"/>
            <a:chOff x="5302734" y="569728"/>
            <a:chExt cx="4212701" cy="5718544"/>
          </a:xfrm>
        </p:grpSpPr>
        <p:pic>
          <p:nvPicPr>
            <p:cNvPr id="30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3-Point Card"/>
          <p:cNvGrpSpPr/>
          <p:nvPr/>
        </p:nvGrpSpPr>
        <p:grpSpPr>
          <a:xfrm>
            <a:off x="1245935" y="606714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5" name="3-Point Card"/>
          <p:cNvGrpSpPr/>
          <p:nvPr/>
        </p:nvGrpSpPr>
        <p:grpSpPr>
          <a:xfrm>
            <a:off x="1245935" y="606714"/>
            <a:ext cx="4261473" cy="5718544"/>
            <a:chOff x="5302037" y="569728"/>
            <a:chExt cx="4261473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70321" y="606714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70321" y="606714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7" name="4-Point Card"/>
          <p:cNvGrpSpPr/>
          <p:nvPr/>
        </p:nvGrpSpPr>
        <p:grpSpPr>
          <a:xfrm>
            <a:off x="1270321" y="606714"/>
            <a:ext cx="4212701" cy="5718544"/>
            <a:chOff x="6095999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1" name="2-Point Card"/>
          <p:cNvGrpSpPr/>
          <p:nvPr/>
        </p:nvGrpSpPr>
        <p:grpSpPr>
          <a:xfrm>
            <a:off x="1270321" y="606714"/>
            <a:ext cx="4212701" cy="5718544"/>
            <a:chOff x="5339507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7" name="Back of Car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3742" y="539653"/>
            <a:ext cx="4285859" cy="5852667"/>
          </a:xfrm>
          <a:prstGeom prst="rect">
            <a:avLst/>
          </a:prstGeom>
        </p:spPr>
      </p:pic>
      <p:sp>
        <p:nvSpPr>
          <p:cNvPr id="38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6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2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5" name="Points"/>
          <p:cNvSpPr/>
          <p:nvPr/>
        </p:nvSpPr>
        <p:spPr>
          <a:xfrm>
            <a:off x="7693667" y="2016018"/>
            <a:ext cx="260367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6" name="Points"/>
          <p:cNvSpPr/>
          <p:nvPr/>
        </p:nvSpPr>
        <p:spPr>
          <a:xfrm>
            <a:off x="7614391" y="2016018"/>
            <a:ext cx="2762222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07060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8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39" grpId="2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5" grpId="0"/>
      <p:bldP spid="45" grpId="1"/>
      <p:bldP spid="46" grpId="0"/>
      <p:bldP spid="46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Bomb Card"/>
          <p:cNvGrpSpPr/>
          <p:nvPr/>
        </p:nvGrpSpPr>
        <p:grpSpPr>
          <a:xfrm>
            <a:off x="1233742" y="606921"/>
            <a:ext cx="4212701" cy="5718544"/>
            <a:chOff x="5208636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5-Point Card"/>
          <p:cNvGrpSpPr/>
          <p:nvPr/>
        </p:nvGrpSpPr>
        <p:grpSpPr>
          <a:xfrm>
            <a:off x="1233742" y="606921"/>
            <a:ext cx="4212701" cy="5718544"/>
            <a:chOff x="5522394" y="668570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13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742" y="539860"/>
            <a:ext cx="4285859" cy="5852667"/>
          </a:xfrm>
          <a:prstGeom prst="rect">
            <a:avLst/>
          </a:prstGeom>
        </p:spPr>
      </p:pic>
      <p:sp>
        <p:nvSpPr>
          <p:cNvPr id="14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6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63452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8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6" grpId="0"/>
      <p:bldP spid="16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omb Card"/>
          <p:cNvGrpSpPr/>
          <p:nvPr/>
        </p:nvGrpSpPr>
        <p:grpSpPr>
          <a:xfrm>
            <a:off x="1270321" y="611871"/>
            <a:ext cx="4212701" cy="5718544"/>
            <a:chOff x="5208636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13" name="4-Point Card"/>
          <p:cNvGrpSpPr/>
          <p:nvPr/>
        </p:nvGrpSpPr>
        <p:grpSpPr>
          <a:xfrm>
            <a:off x="1270321" y="611871"/>
            <a:ext cx="4212701" cy="5718544"/>
            <a:chOff x="6095999" y="569728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5-Point Card"/>
          <p:cNvGrpSpPr/>
          <p:nvPr/>
        </p:nvGrpSpPr>
        <p:grpSpPr>
          <a:xfrm>
            <a:off x="1270321" y="611871"/>
            <a:ext cx="4212701" cy="5718544"/>
            <a:chOff x="5522394" y="668570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2-Point Card"/>
          <p:cNvGrpSpPr/>
          <p:nvPr/>
        </p:nvGrpSpPr>
        <p:grpSpPr>
          <a:xfrm>
            <a:off x="1270321" y="611871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70321" y="611871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25" name="Back of Car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3742" y="544810"/>
            <a:ext cx="4285859" cy="5852667"/>
          </a:xfrm>
          <a:prstGeom prst="rect">
            <a:avLst/>
          </a:prstGeom>
        </p:spPr>
      </p:pic>
      <p:sp>
        <p:nvSpPr>
          <p:cNvPr id="26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7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8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8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1" name="Points"/>
          <p:cNvSpPr/>
          <p:nvPr/>
        </p:nvSpPr>
        <p:spPr>
          <a:xfrm>
            <a:off x="7614670" y="2016018"/>
            <a:ext cx="276166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74140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0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2-Point Card"/>
          <p:cNvGrpSpPr/>
          <p:nvPr/>
        </p:nvGrpSpPr>
        <p:grpSpPr>
          <a:xfrm>
            <a:off x="4700396" y="2558044"/>
            <a:ext cx="2788468" cy="3785216"/>
            <a:chOff x="5339507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0028" y="621710"/>
              <a:ext cx="227208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339271" y="5402401"/>
              <a:ext cx="227208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sp>
        <p:nvSpPr>
          <p:cNvPr id="73" name="Instructions Text"/>
          <p:cNvSpPr txBox="1"/>
          <p:nvPr/>
        </p:nvSpPr>
        <p:spPr>
          <a:xfrm>
            <a:off x="234462" y="421457"/>
            <a:ext cx="11723076" cy="18651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KEEP THE POINTS ON THE CARD OR </a:t>
            </a:r>
            <a:b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</a:b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DRAW AGAIN FOR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MORE POINTS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!</a:t>
            </a:r>
            <a:endParaRPr lang="en-US" sz="7200" dirty="0">
              <a:gradFill flip="none" rotWithShape="1">
                <a:gsLst>
                  <a:gs pos="29000">
                    <a:srgbClr val="F8DC31"/>
                  </a:gs>
                  <a:gs pos="70000">
                    <a:srgbClr val="F15F29"/>
                  </a:gs>
                </a:gsLst>
                <a:lin ang="16200000" scaled="1"/>
                <a:tileRect/>
              </a:gradFill>
              <a:effectLst>
                <a:glow rad="139700">
                  <a:srgbClr val="9B151B">
                    <a:alpha val="84706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grpSp>
        <p:nvGrpSpPr>
          <p:cNvPr id="7" name="4-Point Card"/>
          <p:cNvGrpSpPr/>
          <p:nvPr/>
        </p:nvGrpSpPr>
        <p:grpSpPr>
          <a:xfrm>
            <a:off x="4709713" y="2568833"/>
            <a:ext cx="2772574" cy="3763639"/>
            <a:chOff x="6095999" y="569728"/>
            <a:chExt cx="4212701" cy="5718544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978" y="621709"/>
              <a:ext cx="2302160" cy="794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0800000">
              <a:off x="7049190" y="5374012"/>
              <a:ext cx="2302160" cy="794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 rot="20601254">
            <a:off x="1087686" y="3846136"/>
            <a:ext cx="2738250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Take 4 points</a:t>
            </a:r>
          </a:p>
        </p:txBody>
      </p:sp>
      <p:pic>
        <p:nvPicPr>
          <p:cNvPr id="13" name="White Arrow - Righ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483368">
            <a:off x="2649019" y="4023547"/>
            <a:ext cx="1743354" cy="1737801"/>
          </a:xfrm>
          <a:prstGeom prst="rect">
            <a:avLst/>
          </a:prstGeom>
        </p:spPr>
      </p:pic>
      <p:pic>
        <p:nvPicPr>
          <p:cNvPr id="14" name="White Arrow - Righ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879881">
            <a:off x="7863936" y="3159750"/>
            <a:ext cx="1743354" cy="17378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795543">
            <a:off x="8528424" y="4589523"/>
            <a:ext cx="229742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Draw again</a:t>
            </a:r>
          </a:p>
        </p:txBody>
      </p:sp>
      <p:sp>
        <p:nvSpPr>
          <p:cNvPr id="2" name="타원 1"/>
          <p:cNvSpPr/>
          <p:nvPr/>
        </p:nvSpPr>
        <p:spPr>
          <a:xfrm rot="738740">
            <a:off x="8195035" y="4441433"/>
            <a:ext cx="2980150" cy="102975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20601254">
            <a:off x="1087685" y="3846136"/>
            <a:ext cx="2738250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Take </a:t>
            </a:r>
            <a:r>
              <a:rPr lang="en-US" sz="4800" dirty="0">
                <a:solidFill>
                  <a:srgbClr val="FFC000"/>
                </a:solidFill>
                <a:latin typeface="GoodDog" panose="02000000000000000000" pitchFamily="50" charset="0"/>
              </a:rPr>
              <a:t>6</a:t>
            </a: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333980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2" grpId="0"/>
      <p:bldP spid="12" grpId="1"/>
      <p:bldP spid="15" grpId="0"/>
      <p:bldP spid="2" grpId="0" animBg="1"/>
      <p:bldP spid="2" grpId="1" animBg="1"/>
      <p:bldP spid="2" grpId="2" animBg="1"/>
      <p:bldP spid="2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Rare Card - Lose All Points"/>
          <p:cNvGrpSpPr/>
          <p:nvPr/>
        </p:nvGrpSpPr>
        <p:grpSpPr>
          <a:xfrm>
            <a:off x="779663" y="623832"/>
            <a:ext cx="4212701" cy="5718544"/>
            <a:chOff x="543274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3266" y="697811"/>
              <a:ext cx="3791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5553152" y="5311765"/>
              <a:ext cx="39116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sp>
        <p:nvSpPr>
          <p:cNvPr id="13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271452029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ose All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Rare Card - Lose All Points"/>
          <p:cNvGrpSpPr/>
          <p:nvPr/>
        </p:nvGrpSpPr>
        <p:grpSpPr>
          <a:xfrm>
            <a:off x="779663" y="623832"/>
            <a:ext cx="4212701" cy="5718544"/>
            <a:chOff x="543274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3266" y="697811"/>
              <a:ext cx="3791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5553152" y="5311765"/>
              <a:ext cx="39116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sp>
        <p:nvSpPr>
          <p:cNvPr id="13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140180214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ose All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Bomb Card"/>
          <p:cNvGrpSpPr/>
          <p:nvPr/>
        </p:nvGrpSpPr>
        <p:grpSpPr>
          <a:xfrm>
            <a:off x="1233742" y="613438"/>
            <a:ext cx="4212701" cy="5718544"/>
            <a:chOff x="520863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2-Point Card"/>
          <p:cNvGrpSpPr/>
          <p:nvPr/>
        </p:nvGrpSpPr>
        <p:grpSpPr>
          <a:xfrm>
            <a:off x="1233742" y="613438"/>
            <a:ext cx="4212701" cy="5718544"/>
            <a:chOff x="5339507" y="569728"/>
            <a:chExt cx="4212701" cy="5718544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1" name="2-Point Card"/>
          <p:cNvGrpSpPr/>
          <p:nvPr/>
        </p:nvGrpSpPr>
        <p:grpSpPr>
          <a:xfrm>
            <a:off x="1233742" y="613438"/>
            <a:ext cx="4212701" cy="5718544"/>
            <a:chOff x="5339507" y="569728"/>
            <a:chExt cx="4212701" cy="5718544"/>
          </a:xfrm>
        </p:grpSpPr>
        <p:pic>
          <p:nvPicPr>
            <p:cNvPr id="12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19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742" y="546377"/>
            <a:ext cx="4285859" cy="5852667"/>
          </a:xfrm>
          <a:prstGeom prst="rect">
            <a:avLst/>
          </a:prstGeom>
        </p:spPr>
      </p:pic>
      <p:sp>
        <p:nvSpPr>
          <p:cNvPr id="20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2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1993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2" grpId="0"/>
      <p:bldP spid="22" grpId="1"/>
      <p:bldP spid="23" grpId="0"/>
      <p:bldP spid="23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Nuclear Card"/>
          <p:cNvGrpSpPr/>
          <p:nvPr/>
        </p:nvGrpSpPr>
        <p:grpSpPr>
          <a:xfrm>
            <a:off x="1270321" y="607396"/>
            <a:ext cx="4212701" cy="5718544"/>
            <a:chOff x="5302734" y="569728"/>
            <a:chExt cx="4212701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70321" y="607396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45935" y="607396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4-Point Card"/>
          <p:cNvGrpSpPr/>
          <p:nvPr/>
        </p:nvGrpSpPr>
        <p:grpSpPr>
          <a:xfrm>
            <a:off x="1270321" y="607396"/>
            <a:ext cx="4212701" cy="5718544"/>
            <a:chOff x="6095999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70321" y="607396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1" name="5-Point Card"/>
          <p:cNvGrpSpPr/>
          <p:nvPr/>
        </p:nvGrpSpPr>
        <p:grpSpPr>
          <a:xfrm>
            <a:off x="1270321" y="607396"/>
            <a:ext cx="4212701" cy="5718544"/>
            <a:chOff x="5522394" y="668570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9" name="Back of Card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3742" y="540335"/>
            <a:ext cx="4285859" cy="5852667"/>
          </a:xfrm>
          <a:prstGeom prst="rect">
            <a:avLst/>
          </a:prstGeom>
        </p:spPr>
      </p:pic>
      <p:sp>
        <p:nvSpPr>
          <p:cNvPr id="30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1" name="Points"/>
          <p:cNvSpPr/>
          <p:nvPr/>
        </p:nvSpPr>
        <p:spPr>
          <a:xfrm>
            <a:off x="799698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2" name="Points"/>
          <p:cNvSpPr/>
          <p:nvPr/>
        </p:nvSpPr>
        <p:spPr>
          <a:xfrm>
            <a:off x="799698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3" name="Points"/>
          <p:cNvSpPr/>
          <p:nvPr/>
        </p:nvSpPr>
        <p:spPr>
          <a:xfrm>
            <a:off x="799698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4" name="Points"/>
          <p:cNvSpPr/>
          <p:nvPr/>
        </p:nvSpPr>
        <p:spPr>
          <a:xfrm>
            <a:off x="7784079" y="2016018"/>
            <a:ext cx="2431856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5" name="Points"/>
          <p:cNvSpPr/>
          <p:nvPr/>
        </p:nvSpPr>
        <p:spPr>
          <a:xfrm>
            <a:off x="7649202" y="2016018"/>
            <a:ext cx="270161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7" name="Points"/>
          <p:cNvSpPr/>
          <p:nvPr/>
        </p:nvSpPr>
        <p:spPr>
          <a:xfrm>
            <a:off x="7507618" y="2016018"/>
            <a:ext cx="2984779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41893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4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7" grpId="0"/>
      <p:bldP spid="37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33742" y="623192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33742" y="623192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9" name="1-Point Card"/>
          <p:cNvGrpSpPr/>
          <p:nvPr/>
        </p:nvGrpSpPr>
        <p:grpSpPr>
          <a:xfrm>
            <a:off x="1233742" y="623192"/>
            <a:ext cx="4212701" cy="5718544"/>
            <a:chOff x="5067361" y="352811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1-Point Card"/>
          <p:cNvGrpSpPr/>
          <p:nvPr/>
        </p:nvGrpSpPr>
        <p:grpSpPr>
          <a:xfrm>
            <a:off x="1233742" y="623192"/>
            <a:ext cx="4212701" cy="5718544"/>
            <a:chOff x="5067361" y="352811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742" y="556131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37541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Bomb Card"/>
          <p:cNvGrpSpPr/>
          <p:nvPr/>
        </p:nvGrpSpPr>
        <p:grpSpPr>
          <a:xfrm>
            <a:off x="1233742" y="613934"/>
            <a:ext cx="4212701" cy="5718544"/>
            <a:chOff x="5208636" y="569728"/>
            <a:chExt cx="4212701" cy="5718544"/>
          </a:xfrm>
        </p:grpSpPr>
        <p:pic>
          <p:nvPicPr>
            <p:cNvPr id="30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17" name="5-Point Card"/>
          <p:cNvGrpSpPr/>
          <p:nvPr/>
        </p:nvGrpSpPr>
        <p:grpSpPr>
          <a:xfrm>
            <a:off x="1233742" y="613934"/>
            <a:ext cx="4212701" cy="5718544"/>
            <a:chOff x="5522394" y="668570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" name="Back to Home Button" descr="Exploding Kittens, Inc - GetApkApps.com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33742" y="613934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33742" y="613934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5" name="3-Point Card"/>
          <p:cNvGrpSpPr/>
          <p:nvPr/>
        </p:nvGrpSpPr>
        <p:grpSpPr>
          <a:xfrm>
            <a:off x="1233742" y="613934"/>
            <a:ext cx="4261473" cy="5718544"/>
            <a:chOff x="5302037" y="569728"/>
            <a:chExt cx="4261473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33742" y="613934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1" name="2-Point Card"/>
          <p:cNvGrpSpPr/>
          <p:nvPr/>
        </p:nvGrpSpPr>
        <p:grpSpPr>
          <a:xfrm>
            <a:off x="1233742" y="613934"/>
            <a:ext cx="4212701" cy="5718544"/>
            <a:chOff x="5339507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3" name="Back of Car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3742" y="546873"/>
            <a:ext cx="4285859" cy="5852667"/>
          </a:xfrm>
          <a:prstGeom prst="rect">
            <a:avLst/>
          </a:prstGeom>
        </p:spPr>
      </p:pic>
      <p:sp>
        <p:nvSpPr>
          <p:cNvPr id="34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5" name="Points"/>
          <p:cNvSpPr/>
          <p:nvPr/>
        </p:nvSpPr>
        <p:spPr>
          <a:xfrm>
            <a:off x="799725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6" name="Points"/>
          <p:cNvSpPr/>
          <p:nvPr/>
        </p:nvSpPr>
        <p:spPr>
          <a:xfrm>
            <a:off x="799725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7" name="Points"/>
          <p:cNvSpPr/>
          <p:nvPr/>
        </p:nvSpPr>
        <p:spPr>
          <a:xfrm>
            <a:off x="799725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8" name="Points"/>
          <p:cNvSpPr/>
          <p:nvPr/>
        </p:nvSpPr>
        <p:spPr>
          <a:xfrm>
            <a:off x="799725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9" name="Points"/>
          <p:cNvSpPr/>
          <p:nvPr/>
        </p:nvSpPr>
        <p:spPr>
          <a:xfrm>
            <a:off x="7632375" y="2016018"/>
            <a:ext cx="2735805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1" name="Points"/>
          <p:cNvSpPr/>
          <p:nvPr/>
        </p:nvSpPr>
        <p:spPr>
          <a:xfrm>
            <a:off x="7632375" y="2016018"/>
            <a:ext cx="2735805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2" name="Points"/>
          <p:cNvSpPr/>
          <p:nvPr/>
        </p:nvSpPr>
        <p:spPr>
          <a:xfrm>
            <a:off x="7632375" y="2016018"/>
            <a:ext cx="2735805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16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5730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8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5" grpId="2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1" grpId="0"/>
      <p:bldP spid="41" grpId="1"/>
      <p:bldP spid="42" grpId="0"/>
      <p:bldP spid="42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Rare Card - Change Points"/>
          <p:cNvGrpSpPr/>
          <p:nvPr/>
        </p:nvGrpSpPr>
        <p:grpSpPr>
          <a:xfrm>
            <a:off x="816241" y="638641"/>
            <a:ext cx="4212701" cy="5718544"/>
            <a:chOff x="5656260" y="569728"/>
            <a:chExt cx="4212701" cy="5718544"/>
          </a:xfrm>
        </p:grpSpPr>
        <p:pic>
          <p:nvPicPr>
            <p:cNvPr id="11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56260" y="569728"/>
              <a:ext cx="4212701" cy="57185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003955" y="686436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6003955" y="5298978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</p:grpSp>
      <p:pic>
        <p:nvPicPr>
          <p:cNvPr id="3" name="Back to Home Button" descr="Exploding Kittens, Inc - GetApkApps.com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326289301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ange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Nuclear Card"/>
          <p:cNvGrpSpPr/>
          <p:nvPr/>
        </p:nvGrpSpPr>
        <p:grpSpPr>
          <a:xfrm>
            <a:off x="1233742" y="608921"/>
            <a:ext cx="4212701" cy="5718544"/>
            <a:chOff x="5302734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3-Point Card"/>
          <p:cNvGrpSpPr/>
          <p:nvPr/>
        </p:nvGrpSpPr>
        <p:grpSpPr>
          <a:xfrm>
            <a:off x="1233742" y="608921"/>
            <a:ext cx="4261473" cy="5718544"/>
            <a:chOff x="5302037" y="569728"/>
            <a:chExt cx="4261473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5-Point Card"/>
          <p:cNvGrpSpPr/>
          <p:nvPr/>
        </p:nvGrpSpPr>
        <p:grpSpPr>
          <a:xfrm>
            <a:off x="1233742" y="608921"/>
            <a:ext cx="4212701" cy="5718544"/>
            <a:chOff x="5522394" y="668570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5-Point Card"/>
          <p:cNvGrpSpPr/>
          <p:nvPr/>
        </p:nvGrpSpPr>
        <p:grpSpPr>
          <a:xfrm>
            <a:off x="1233742" y="608921"/>
            <a:ext cx="4212701" cy="5718544"/>
            <a:chOff x="5522394" y="668570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3742" y="541860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525655" y="2016018"/>
            <a:ext cx="293969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537036" y="2016018"/>
            <a:ext cx="2916931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90630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Bomb Card"/>
          <p:cNvGrpSpPr/>
          <p:nvPr/>
        </p:nvGrpSpPr>
        <p:grpSpPr>
          <a:xfrm>
            <a:off x="1270321" y="607952"/>
            <a:ext cx="4212701" cy="5718544"/>
            <a:chOff x="5208636" y="569728"/>
            <a:chExt cx="4212701" cy="5718544"/>
          </a:xfrm>
        </p:grpSpPr>
        <p:pic>
          <p:nvPicPr>
            <p:cNvPr id="4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33" name="1-Point Card"/>
          <p:cNvGrpSpPr/>
          <p:nvPr/>
        </p:nvGrpSpPr>
        <p:grpSpPr>
          <a:xfrm>
            <a:off x="1270321" y="607952"/>
            <a:ext cx="4212701" cy="5718544"/>
            <a:chOff x="5067361" y="352811"/>
            <a:chExt cx="4212701" cy="5718544"/>
          </a:xfrm>
        </p:grpSpPr>
        <p:pic>
          <p:nvPicPr>
            <p:cNvPr id="34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37" name="1-Point Card"/>
          <p:cNvGrpSpPr/>
          <p:nvPr/>
        </p:nvGrpSpPr>
        <p:grpSpPr>
          <a:xfrm>
            <a:off x="1270321" y="607952"/>
            <a:ext cx="4212701" cy="5718544"/>
            <a:chOff x="5067361" y="352811"/>
            <a:chExt cx="4212701" cy="5718544"/>
          </a:xfrm>
        </p:grpSpPr>
        <p:pic>
          <p:nvPicPr>
            <p:cNvPr id="3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3" name="Back to Home Button" descr="Exploding Kittens, Inc - GetApkApps.com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5-Point Card"/>
          <p:cNvGrpSpPr/>
          <p:nvPr/>
        </p:nvGrpSpPr>
        <p:grpSpPr>
          <a:xfrm>
            <a:off x="1270321" y="607952"/>
            <a:ext cx="4212701" cy="5718544"/>
            <a:chOff x="5522394" y="668570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9" name="1-Point Card"/>
          <p:cNvGrpSpPr/>
          <p:nvPr/>
        </p:nvGrpSpPr>
        <p:grpSpPr>
          <a:xfrm>
            <a:off x="1270321" y="607952"/>
            <a:ext cx="4212701" cy="5718544"/>
            <a:chOff x="5067361" y="352811"/>
            <a:chExt cx="4212701" cy="5718544"/>
          </a:xfrm>
        </p:grpSpPr>
        <p:pic>
          <p:nvPicPr>
            <p:cNvPr id="30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70321" y="607952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7" name="4-Point Card"/>
          <p:cNvGrpSpPr/>
          <p:nvPr/>
        </p:nvGrpSpPr>
        <p:grpSpPr>
          <a:xfrm>
            <a:off x="1270321" y="607952"/>
            <a:ext cx="4212701" cy="5718544"/>
            <a:chOff x="6095999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70321" y="607952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5" name="2-Point Card"/>
          <p:cNvGrpSpPr/>
          <p:nvPr/>
        </p:nvGrpSpPr>
        <p:grpSpPr>
          <a:xfrm>
            <a:off x="1270321" y="607952"/>
            <a:ext cx="4212701" cy="5718544"/>
            <a:chOff x="5339507" y="569728"/>
            <a:chExt cx="4212701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45935" y="607952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45" name="Back of Card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3742" y="540891"/>
            <a:ext cx="4285859" cy="5852667"/>
          </a:xfrm>
          <a:prstGeom prst="rect">
            <a:avLst/>
          </a:prstGeom>
        </p:spPr>
      </p:pic>
      <p:sp>
        <p:nvSpPr>
          <p:cNvPr id="46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7" name="Points"/>
          <p:cNvSpPr/>
          <p:nvPr/>
        </p:nvSpPr>
        <p:spPr>
          <a:xfrm>
            <a:off x="8003453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8" name="Points"/>
          <p:cNvSpPr/>
          <p:nvPr/>
        </p:nvSpPr>
        <p:spPr>
          <a:xfrm>
            <a:off x="8003453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9" name="Points"/>
          <p:cNvSpPr/>
          <p:nvPr/>
        </p:nvSpPr>
        <p:spPr>
          <a:xfrm>
            <a:off x="8003453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0" name="Points"/>
          <p:cNvSpPr/>
          <p:nvPr/>
        </p:nvSpPr>
        <p:spPr>
          <a:xfrm>
            <a:off x="8003453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1" name="Points"/>
          <p:cNvSpPr/>
          <p:nvPr/>
        </p:nvSpPr>
        <p:spPr>
          <a:xfrm>
            <a:off x="7658268" y="2016018"/>
            <a:ext cx="269642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3" name="Points"/>
          <p:cNvSpPr/>
          <p:nvPr/>
        </p:nvSpPr>
        <p:spPr>
          <a:xfrm>
            <a:off x="7683960" y="2016018"/>
            <a:ext cx="264504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4" name="Points"/>
          <p:cNvSpPr/>
          <p:nvPr/>
        </p:nvSpPr>
        <p:spPr>
          <a:xfrm>
            <a:off x="7578248" y="2016018"/>
            <a:ext cx="285646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5" name="Points"/>
          <p:cNvSpPr/>
          <p:nvPr/>
        </p:nvSpPr>
        <p:spPr>
          <a:xfrm>
            <a:off x="7622142" y="2016018"/>
            <a:ext cx="2768676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18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6" name="Points"/>
          <p:cNvSpPr/>
          <p:nvPr/>
        </p:nvSpPr>
        <p:spPr>
          <a:xfrm>
            <a:off x="7689013" y="2016018"/>
            <a:ext cx="263493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7" name="Points"/>
          <p:cNvSpPr/>
          <p:nvPr/>
        </p:nvSpPr>
        <p:spPr>
          <a:xfrm>
            <a:off x="7502176" y="2016018"/>
            <a:ext cx="3008608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4383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0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  <p:bldP spid="47" grpId="2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Rare Card - Lose All Points"/>
          <p:cNvGrpSpPr/>
          <p:nvPr/>
        </p:nvGrpSpPr>
        <p:grpSpPr>
          <a:xfrm>
            <a:off x="779663" y="623832"/>
            <a:ext cx="4212701" cy="5718544"/>
            <a:chOff x="543274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3266" y="697811"/>
              <a:ext cx="3791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5553152" y="5311765"/>
              <a:ext cx="39116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sp>
        <p:nvSpPr>
          <p:cNvPr id="13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359474566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ose All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omb Card"/>
          <p:cNvGrpSpPr/>
          <p:nvPr/>
        </p:nvGrpSpPr>
        <p:grpSpPr>
          <a:xfrm>
            <a:off x="4702204" y="2558044"/>
            <a:ext cx="2788470" cy="3785216"/>
            <a:chOff x="5208636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47570" y="643619"/>
              <a:ext cx="142931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2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7095279" y="5408284"/>
              <a:ext cx="142931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2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sp>
        <p:nvSpPr>
          <p:cNvPr id="73" name="Instructions Text"/>
          <p:cNvSpPr txBox="1"/>
          <p:nvPr/>
        </p:nvSpPr>
        <p:spPr>
          <a:xfrm>
            <a:off x="234462" y="421457"/>
            <a:ext cx="11723076" cy="18651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BEWARE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! IF YOU FIND A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BOMB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, YOU GET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0 POINTS 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&amp; THE GAME IS OVER.</a:t>
            </a:r>
            <a:endParaRPr lang="en-US" sz="7200" dirty="0">
              <a:gradFill flip="none" rotWithShape="1">
                <a:gsLst>
                  <a:gs pos="29000">
                    <a:srgbClr val="F8DC31"/>
                  </a:gs>
                  <a:gs pos="70000">
                    <a:srgbClr val="F15F29"/>
                  </a:gs>
                </a:gsLst>
                <a:lin ang="16200000" scaled="1"/>
                <a:tileRect/>
              </a:gradFill>
              <a:effectLst>
                <a:glow rad="139700">
                  <a:srgbClr val="9B151B">
                    <a:alpha val="84706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grpSp>
        <p:nvGrpSpPr>
          <p:cNvPr id="7" name="2-Point Card"/>
          <p:cNvGrpSpPr/>
          <p:nvPr/>
        </p:nvGrpSpPr>
        <p:grpSpPr>
          <a:xfrm>
            <a:off x="4700396" y="2558044"/>
            <a:ext cx="2788468" cy="3785216"/>
            <a:chOff x="5339507" y="569728"/>
            <a:chExt cx="4212701" cy="5718544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170028" y="621710"/>
              <a:ext cx="227208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0800000">
              <a:off x="6339271" y="5402401"/>
              <a:ext cx="227208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16" name="White Arrow - Righ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483368">
            <a:off x="2649019" y="4023547"/>
            <a:ext cx="1743354" cy="1737801"/>
          </a:xfrm>
          <a:prstGeom prst="rect">
            <a:avLst/>
          </a:prstGeom>
        </p:spPr>
      </p:pic>
      <p:pic>
        <p:nvPicPr>
          <p:cNvPr id="17" name="White Arrow - Righ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879881">
            <a:off x="7863936" y="3159750"/>
            <a:ext cx="1743354" cy="17378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795543">
            <a:off x="8528424" y="4589523"/>
            <a:ext cx="229742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Draw again</a:t>
            </a:r>
          </a:p>
        </p:txBody>
      </p:sp>
      <p:sp>
        <p:nvSpPr>
          <p:cNvPr id="19" name="타원 18"/>
          <p:cNvSpPr/>
          <p:nvPr/>
        </p:nvSpPr>
        <p:spPr>
          <a:xfrm rot="738740">
            <a:off x="8195035" y="4441433"/>
            <a:ext cx="2980150" cy="102975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20601254">
            <a:off x="1087686" y="3846136"/>
            <a:ext cx="2738250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Take </a:t>
            </a:r>
            <a:r>
              <a:rPr lang="en-US" sz="4800" dirty="0">
                <a:solidFill>
                  <a:srgbClr val="FFC000"/>
                </a:solidFill>
                <a:latin typeface="GoodDog" panose="02000000000000000000" pitchFamily="50" charset="0"/>
              </a:rPr>
              <a:t>6</a:t>
            </a: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92680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8" grpId="0"/>
      <p:bldP spid="19" grpId="0" animBg="1"/>
      <p:bldP spid="19" grpId="1" animBg="1"/>
      <p:bldP spid="19" grpId="2" animBg="1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70321" y="605892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3-Point Card"/>
          <p:cNvGrpSpPr/>
          <p:nvPr/>
        </p:nvGrpSpPr>
        <p:grpSpPr>
          <a:xfrm>
            <a:off x="1245935" y="605892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2-Point Card"/>
          <p:cNvGrpSpPr/>
          <p:nvPr/>
        </p:nvGrpSpPr>
        <p:grpSpPr>
          <a:xfrm>
            <a:off x="1270321" y="605892"/>
            <a:ext cx="4212701" cy="5718544"/>
            <a:chOff x="5339507" y="569728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5-Point Card"/>
          <p:cNvGrpSpPr/>
          <p:nvPr/>
        </p:nvGrpSpPr>
        <p:grpSpPr>
          <a:xfrm>
            <a:off x="1270321" y="605892"/>
            <a:ext cx="4212701" cy="5718544"/>
            <a:chOff x="5522394" y="668570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38831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522708" y="2016018"/>
            <a:ext cx="2945587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26272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 rot="20601254">
            <a:off x="10207297" y="3814150"/>
            <a:ext cx="1816523" cy="78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All teams lose </a:t>
            </a:r>
            <a:b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all points!</a:t>
            </a:r>
          </a:p>
        </p:txBody>
      </p:sp>
      <p:pic>
        <p:nvPicPr>
          <p:cNvPr id="50" name="White Arrow - Righ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700000" flipH="1">
            <a:off x="10670820" y="2685787"/>
            <a:ext cx="1090963" cy="108748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 rot="20601254">
            <a:off x="314002" y="4590243"/>
            <a:ext cx="1733167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Only your</a:t>
            </a:r>
            <a:b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team loses all</a:t>
            </a:r>
            <a:b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their points!</a:t>
            </a:r>
          </a:p>
        </p:txBody>
      </p:sp>
      <p:pic>
        <p:nvPicPr>
          <p:cNvPr id="54" name="White Arrow - Lef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 flipH="1">
            <a:off x="1229766" y="5397594"/>
            <a:ext cx="1090963" cy="1087488"/>
          </a:xfrm>
          <a:prstGeom prst="rect">
            <a:avLst/>
          </a:prstGeom>
        </p:spPr>
      </p:pic>
      <p:grpSp>
        <p:nvGrpSpPr>
          <p:cNvPr id="7" name="1-Point Card"/>
          <p:cNvGrpSpPr/>
          <p:nvPr/>
        </p:nvGrpSpPr>
        <p:grpSpPr>
          <a:xfrm>
            <a:off x="1295539" y="1124303"/>
            <a:ext cx="1879064" cy="2550741"/>
            <a:chOff x="5067361" y="352811"/>
            <a:chExt cx="4212701" cy="5718544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897146" y="414974"/>
              <a:ext cx="222887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0800000">
              <a:off x="6221050" y="5104354"/>
              <a:ext cx="222887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1" name="2-Point Card"/>
          <p:cNvGrpSpPr/>
          <p:nvPr/>
        </p:nvGrpSpPr>
        <p:grpSpPr>
          <a:xfrm>
            <a:off x="2578889" y="1124302"/>
            <a:ext cx="1879064" cy="2550742"/>
            <a:chOff x="5339507" y="569728"/>
            <a:chExt cx="4212701" cy="5718544"/>
          </a:xfrm>
        </p:grpSpPr>
        <p:pic>
          <p:nvPicPr>
            <p:cNvPr id="12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170028" y="621710"/>
              <a:ext cx="2519969" cy="897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0800000">
              <a:off x="6215330" y="5349124"/>
              <a:ext cx="2519969" cy="897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5" name="3-Point Card"/>
          <p:cNvGrpSpPr/>
          <p:nvPr/>
        </p:nvGrpSpPr>
        <p:grpSpPr>
          <a:xfrm>
            <a:off x="3862239" y="1124302"/>
            <a:ext cx="1900819" cy="2550743"/>
            <a:chOff x="5302037" y="569728"/>
            <a:chExt cx="4261473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163133" y="644160"/>
              <a:ext cx="2530752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6203047" y="5319324"/>
              <a:ext cx="2530752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9" name="4-Point Card"/>
          <p:cNvGrpSpPr/>
          <p:nvPr/>
        </p:nvGrpSpPr>
        <p:grpSpPr>
          <a:xfrm>
            <a:off x="5167345" y="1124302"/>
            <a:ext cx="1879064" cy="2550742"/>
            <a:chOff x="6095999" y="569728"/>
            <a:chExt cx="4212701" cy="5718544"/>
          </a:xfrm>
        </p:grpSpPr>
        <p:pic>
          <p:nvPicPr>
            <p:cNvPr id="2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894977" y="621710"/>
              <a:ext cx="2537939" cy="897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10800000">
              <a:off x="6931298" y="5322999"/>
              <a:ext cx="2537939" cy="897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3" name="5-Point Card"/>
          <p:cNvGrpSpPr/>
          <p:nvPr/>
        </p:nvGrpSpPr>
        <p:grpSpPr>
          <a:xfrm>
            <a:off x="6450696" y="1124303"/>
            <a:ext cx="1879064" cy="2550741"/>
            <a:chOff x="5522394" y="668570"/>
            <a:chExt cx="4212701" cy="5718544"/>
          </a:xfrm>
        </p:grpSpPr>
        <p:pic>
          <p:nvPicPr>
            <p:cNvPr id="2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342421" y="739273"/>
              <a:ext cx="253434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0800000">
              <a:off x="6380540" y="5388312"/>
              <a:ext cx="253434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7" name="Bomb Card"/>
          <p:cNvGrpSpPr/>
          <p:nvPr/>
        </p:nvGrpSpPr>
        <p:grpSpPr>
          <a:xfrm>
            <a:off x="7734047" y="1124303"/>
            <a:ext cx="1879064" cy="2550740"/>
            <a:chOff x="5208636" y="569728"/>
            <a:chExt cx="4212701" cy="5718544"/>
          </a:xfrm>
        </p:grpSpPr>
        <p:pic>
          <p:nvPicPr>
            <p:cNvPr id="28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047570" y="643619"/>
              <a:ext cx="1632302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20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0800000">
              <a:off x="6993786" y="5355008"/>
              <a:ext cx="1632302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20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31" name="Nuclear Card"/>
          <p:cNvGrpSpPr/>
          <p:nvPr/>
        </p:nvGrpSpPr>
        <p:grpSpPr>
          <a:xfrm>
            <a:off x="9017397" y="1124303"/>
            <a:ext cx="1879064" cy="2550740"/>
            <a:chOff x="5302734" y="569728"/>
            <a:chExt cx="4212701" cy="5718544"/>
          </a:xfrm>
        </p:grpSpPr>
        <p:pic>
          <p:nvPicPr>
            <p:cNvPr id="32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6158372" y="611021"/>
              <a:ext cx="2200123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 rot="10800000">
              <a:off x="6497885" y="5343188"/>
              <a:ext cx="2200123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grpSp>
        <p:nvGrpSpPr>
          <p:cNvPr id="35" name="Rare Card - Lose All Points"/>
          <p:cNvGrpSpPr/>
          <p:nvPr/>
        </p:nvGrpSpPr>
        <p:grpSpPr>
          <a:xfrm>
            <a:off x="2519520" y="3967721"/>
            <a:ext cx="1879064" cy="2550741"/>
            <a:chOff x="5432746" y="569728"/>
            <a:chExt cx="4212701" cy="5718544"/>
          </a:xfrm>
        </p:grpSpPr>
        <p:pic>
          <p:nvPicPr>
            <p:cNvPr id="36" name="Card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5621874" y="697811"/>
              <a:ext cx="377420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10800000">
              <a:off x="5566168" y="5278753"/>
              <a:ext cx="3885613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grpSp>
        <p:nvGrpSpPr>
          <p:cNvPr id="39" name="Rare Card - Change Points"/>
          <p:cNvGrpSpPr/>
          <p:nvPr/>
        </p:nvGrpSpPr>
        <p:grpSpPr>
          <a:xfrm>
            <a:off x="7793417" y="3967721"/>
            <a:ext cx="1879064" cy="2550741"/>
            <a:chOff x="5656260" y="569728"/>
            <a:chExt cx="4212701" cy="5718544"/>
          </a:xfrm>
        </p:grpSpPr>
        <p:pic>
          <p:nvPicPr>
            <p:cNvPr id="40" name="Card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656260" y="569728"/>
              <a:ext cx="4212701" cy="571854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003082" y="686434"/>
              <a:ext cx="351904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0800000">
              <a:off x="6003082" y="5265967"/>
              <a:ext cx="351904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</p:grpSp>
      <p:sp>
        <p:nvSpPr>
          <p:cNvPr id="43" name="Header 1"/>
          <p:cNvSpPr/>
          <p:nvPr/>
        </p:nvSpPr>
        <p:spPr>
          <a:xfrm>
            <a:off x="4624283" y="177571"/>
            <a:ext cx="29434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prstClr val="white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DECK CARDS</a:t>
            </a:r>
            <a:endParaRPr lang="en-US" sz="1200" dirty="0"/>
          </a:p>
        </p:txBody>
      </p:sp>
      <p:sp>
        <p:nvSpPr>
          <p:cNvPr id="45" name="Header 2"/>
          <p:cNvSpPr/>
          <p:nvPr/>
        </p:nvSpPr>
        <p:spPr>
          <a:xfrm>
            <a:off x="4623482" y="4686519"/>
            <a:ext cx="2945037" cy="12558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prstClr val="white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RARE CARDS</a:t>
            </a:r>
          </a:p>
          <a:p>
            <a:pPr algn="ctr">
              <a:lnSpc>
                <a:spcPct val="80000"/>
              </a:lnSpc>
            </a:pPr>
            <a:r>
              <a:rPr lang="en-US" sz="4000" dirty="0">
                <a:solidFill>
                  <a:prstClr val="white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(not in deck)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7653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3" grpId="0"/>
      <p:bldP spid="43" grpId="0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Box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72"/>
          <a:stretch/>
        </p:blipFill>
        <p:spPr>
          <a:xfrm>
            <a:off x="0" y="449281"/>
            <a:ext cx="3658231" cy="1176630"/>
          </a:xfrm>
          <a:prstGeom prst="rect">
            <a:avLst/>
          </a:prstGeom>
        </p:spPr>
      </p:pic>
      <p:sp>
        <p:nvSpPr>
          <p:cNvPr id="43" name="Box Text"/>
          <p:cNvSpPr/>
          <p:nvPr/>
        </p:nvSpPr>
        <p:spPr>
          <a:xfrm>
            <a:off x="69232" y="694249"/>
            <a:ext cx="31357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>
                <a:solidFill>
                  <a:srgbClr val="050400"/>
                </a:solidFill>
                <a:latin typeface="Curse Casual" panose="020B0606020101010101" pitchFamily="34" charset="0"/>
              </a:rPr>
              <a:t>CHOOSE A LETTER</a:t>
            </a:r>
          </a:p>
        </p:txBody>
      </p:sp>
      <p:sp>
        <p:nvSpPr>
          <p:cNvPr id="44" name="Shadow A"/>
          <p:cNvSpPr/>
          <p:nvPr/>
        </p:nvSpPr>
        <p:spPr>
          <a:xfrm>
            <a:off x="3798647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dow B"/>
          <p:cNvSpPr/>
          <p:nvPr/>
        </p:nvSpPr>
        <p:spPr>
          <a:xfrm>
            <a:off x="5458635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hadow C"/>
          <p:cNvSpPr/>
          <p:nvPr/>
        </p:nvSpPr>
        <p:spPr>
          <a:xfrm>
            <a:off x="7118622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hadow D"/>
          <p:cNvSpPr/>
          <p:nvPr/>
        </p:nvSpPr>
        <p:spPr>
          <a:xfrm>
            <a:off x="8778611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hadow E"/>
          <p:cNvSpPr/>
          <p:nvPr/>
        </p:nvSpPr>
        <p:spPr>
          <a:xfrm>
            <a:off x="10438598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hadow H"/>
          <p:cNvSpPr/>
          <p:nvPr/>
        </p:nvSpPr>
        <p:spPr>
          <a:xfrm>
            <a:off x="3798647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hadow I"/>
          <p:cNvSpPr/>
          <p:nvPr/>
        </p:nvSpPr>
        <p:spPr>
          <a:xfrm>
            <a:off x="5458635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hadow J"/>
          <p:cNvSpPr/>
          <p:nvPr/>
        </p:nvSpPr>
        <p:spPr>
          <a:xfrm>
            <a:off x="7118622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hadow K"/>
          <p:cNvSpPr/>
          <p:nvPr/>
        </p:nvSpPr>
        <p:spPr>
          <a:xfrm>
            <a:off x="8778611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hadow L"/>
          <p:cNvSpPr/>
          <p:nvPr/>
        </p:nvSpPr>
        <p:spPr>
          <a:xfrm>
            <a:off x="10438598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hadow O"/>
          <p:cNvSpPr/>
          <p:nvPr/>
        </p:nvSpPr>
        <p:spPr>
          <a:xfrm>
            <a:off x="3798647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hadow P"/>
          <p:cNvSpPr/>
          <p:nvPr/>
        </p:nvSpPr>
        <p:spPr>
          <a:xfrm>
            <a:off x="5458635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hadow Q"/>
          <p:cNvSpPr/>
          <p:nvPr/>
        </p:nvSpPr>
        <p:spPr>
          <a:xfrm>
            <a:off x="7118622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hadow R"/>
          <p:cNvSpPr/>
          <p:nvPr/>
        </p:nvSpPr>
        <p:spPr>
          <a:xfrm>
            <a:off x="8778611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hadow S"/>
          <p:cNvSpPr/>
          <p:nvPr/>
        </p:nvSpPr>
        <p:spPr>
          <a:xfrm>
            <a:off x="10438598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hadow V"/>
          <p:cNvSpPr/>
          <p:nvPr/>
        </p:nvSpPr>
        <p:spPr>
          <a:xfrm>
            <a:off x="3798647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hadow W"/>
          <p:cNvSpPr/>
          <p:nvPr/>
        </p:nvSpPr>
        <p:spPr>
          <a:xfrm>
            <a:off x="5458635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hadow X"/>
          <p:cNvSpPr/>
          <p:nvPr/>
        </p:nvSpPr>
        <p:spPr>
          <a:xfrm>
            <a:off x="7118622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hadow Y"/>
          <p:cNvSpPr/>
          <p:nvPr/>
        </p:nvSpPr>
        <p:spPr>
          <a:xfrm>
            <a:off x="8778611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hadow Z"/>
          <p:cNvSpPr/>
          <p:nvPr/>
        </p:nvSpPr>
        <p:spPr>
          <a:xfrm>
            <a:off x="10438598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hadow F"/>
          <p:cNvSpPr/>
          <p:nvPr/>
        </p:nvSpPr>
        <p:spPr>
          <a:xfrm>
            <a:off x="478671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hadow G"/>
          <p:cNvSpPr/>
          <p:nvPr/>
        </p:nvSpPr>
        <p:spPr>
          <a:xfrm>
            <a:off x="2138659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hadow M"/>
          <p:cNvSpPr/>
          <p:nvPr/>
        </p:nvSpPr>
        <p:spPr>
          <a:xfrm>
            <a:off x="478671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hadow N"/>
          <p:cNvSpPr/>
          <p:nvPr/>
        </p:nvSpPr>
        <p:spPr>
          <a:xfrm>
            <a:off x="2138659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hadow T"/>
          <p:cNvSpPr/>
          <p:nvPr/>
        </p:nvSpPr>
        <p:spPr>
          <a:xfrm>
            <a:off x="478671" y="631700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hadow U"/>
          <p:cNvSpPr/>
          <p:nvPr/>
        </p:nvSpPr>
        <p:spPr>
          <a:xfrm>
            <a:off x="2138659" y="631700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utton">
            <a:hlinkClick r:id="rId6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478672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T</a:t>
            </a:r>
          </a:p>
        </p:txBody>
      </p:sp>
      <p:sp>
        <p:nvSpPr>
          <p:cNvPr id="10" name="Button">
            <a:hlinkClick r:id="rId7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2138660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U</a:t>
            </a:r>
          </a:p>
        </p:txBody>
      </p:sp>
      <p:sp>
        <p:nvSpPr>
          <p:cNvPr id="12" name="Button">
            <a:hlinkClick r:id="rId8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5458636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B</a:t>
            </a:r>
          </a:p>
        </p:txBody>
      </p:sp>
      <p:sp>
        <p:nvSpPr>
          <p:cNvPr id="13" name="Button">
            <a:hlinkClick r:id="rId9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7118624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C</a:t>
            </a:r>
          </a:p>
        </p:txBody>
      </p:sp>
      <p:sp>
        <p:nvSpPr>
          <p:cNvPr id="14" name="Button">
            <a:hlinkClick r:id="rId10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8778612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D</a:t>
            </a:r>
          </a:p>
        </p:txBody>
      </p:sp>
      <p:sp>
        <p:nvSpPr>
          <p:cNvPr id="15" name="Button">
            <a:hlinkClick r:id="rId11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10438600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E</a:t>
            </a:r>
          </a:p>
        </p:txBody>
      </p:sp>
      <p:sp>
        <p:nvSpPr>
          <p:cNvPr id="16" name="Button">
            <a:hlinkClick r:id="rId12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7118624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X</a:t>
            </a:r>
          </a:p>
        </p:txBody>
      </p:sp>
      <p:sp>
        <p:nvSpPr>
          <p:cNvPr id="17" name="Button">
            <a:hlinkClick r:id="rId13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478672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F</a:t>
            </a:r>
          </a:p>
        </p:txBody>
      </p:sp>
      <p:sp>
        <p:nvSpPr>
          <p:cNvPr id="18" name="Button">
            <a:hlinkClick r:id="rId14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2138660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G</a:t>
            </a:r>
          </a:p>
        </p:txBody>
      </p:sp>
      <p:sp>
        <p:nvSpPr>
          <p:cNvPr id="19" name="Button">
            <a:hlinkClick r:id="rId15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3798648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H</a:t>
            </a:r>
          </a:p>
        </p:txBody>
      </p:sp>
      <p:sp>
        <p:nvSpPr>
          <p:cNvPr id="20" name="Button">
            <a:hlinkClick r:id="rId16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5458636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I</a:t>
            </a:r>
          </a:p>
        </p:txBody>
      </p:sp>
      <p:sp>
        <p:nvSpPr>
          <p:cNvPr id="21" name="Button">
            <a:hlinkClick r:id="rId17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7118624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J</a:t>
            </a:r>
          </a:p>
        </p:txBody>
      </p:sp>
      <p:sp>
        <p:nvSpPr>
          <p:cNvPr id="22" name="Button">
            <a:hlinkClick r:id="rId18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8778612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K</a:t>
            </a:r>
          </a:p>
        </p:txBody>
      </p:sp>
      <p:sp>
        <p:nvSpPr>
          <p:cNvPr id="23" name="Button">
            <a:hlinkClick r:id="rId19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10438600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L</a:t>
            </a:r>
          </a:p>
        </p:txBody>
      </p:sp>
      <p:sp>
        <p:nvSpPr>
          <p:cNvPr id="24" name="Button">
            <a:hlinkClick r:id="rId20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8778612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Y</a:t>
            </a:r>
          </a:p>
        </p:txBody>
      </p:sp>
      <p:sp>
        <p:nvSpPr>
          <p:cNvPr id="25" name="Button">
            <a:hlinkClick r:id="rId21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478671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M</a:t>
            </a:r>
          </a:p>
        </p:txBody>
      </p:sp>
      <p:sp>
        <p:nvSpPr>
          <p:cNvPr id="26" name="Button">
            <a:hlinkClick r:id="rId22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2138659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N</a:t>
            </a:r>
          </a:p>
        </p:txBody>
      </p:sp>
      <p:sp>
        <p:nvSpPr>
          <p:cNvPr id="27" name="Button">
            <a:hlinkClick r:id="rId23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3798647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O</a:t>
            </a:r>
          </a:p>
        </p:txBody>
      </p:sp>
      <p:sp>
        <p:nvSpPr>
          <p:cNvPr id="28" name="Button">
            <a:hlinkClick r:id="rId24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5458635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P</a:t>
            </a:r>
          </a:p>
        </p:txBody>
      </p:sp>
      <p:sp>
        <p:nvSpPr>
          <p:cNvPr id="29" name="Button">
            <a:hlinkClick r:id="rId25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7118623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Q</a:t>
            </a:r>
          </a:p>
        </p:txBody>
      </p:sp>
      <p:sp>
        <p:nvSpPr>
          <p:cNvPr id="30" name="Button">
            <a:hlinkClick r:id="rId26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8778611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R</a:t>
            </a:r>
          </a:p>
        </p:txBody>
      </p:sp>
      <p:sp>
        <p:nvSpPr>
          <p:cNvPr id="31" name="Button">
            <a:hlinkClick r:id="rId27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10438600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S</a:t>
            </a:r>
          </a:p>
        </p:txBody>
      </p:sp>
      <p:sp>
        <p:nvSpPr>
          <p:cNvPr id="32" name="Button">
            <a:hlinkClick r:id="rId28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10438600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Z</a:t>
            </a:r>
          </a:p>
        </p:txBody>
      </p:sp>
      <p:sp>
        <p:nvSpPr>
          <p:cNvPr id="33" name="Button">
            <a:hlinkClick r:id="rId29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3798648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V</a:t>
            </a:r>
          </a:p>
        </p:txBody>
      </p:sp>
      <p:sp>
        <p:nvSpPr>
          <p:cNvPr id="34" name="Button">
            <a:hlinkClick r:id="rId30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5458636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W</a:t>
            </a:r>
          </a:p>
        </p:txBody>
      </p:sp>
      <p:sp>
        <p:nvSpPr>
          <p:cNvPr id="11" name="Button">
            <a:hlinkClick r:id="rId31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3798648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7876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73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9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2" fill="hold">
                      <p:stCondLst>
                        <p:cond delay="0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5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4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09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0" fill="hold">
                      <p:stCondLst>
                        <p:cond delay="0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3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2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1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095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모양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972</TotalTime>
  <Words>5905</Words>
  <Application>Microsoft Macintosh PowerPoint</Application>
  <PresentationFormat>Widescreen</PresentationFormat>
  <Paragraphs>860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</vt:lpstr>
      <vt:lpstr>GoodDog</vt:lpstr>
      <vt:lpstr>Arial</vt:lpstr>
      <vt:lpstr>Calibri Light</vt:lpstr>
      <vt:lpstr>Curse Casual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Tayler White</cp:lastModifiedBy>
  <cp:revision>126</cp:revision>
  <dcterms:created xsi:type="dcterms:W3CDTF">2021-10-01T05:23:32Z</dcterms:created>
  <dcterms:modified xsi:type="dcterms:W3CDTF">2021-11-02T12:24:24Z</dcterms:modified>
</cp:coreProperties>
</file>